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83B9E-CCA2-468C-9054-F09350976B97}" type="datetimeFigureOut">
              <a:rPr lang="en-US" smtClean="0"/>
              <a:t>5/13/2016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97D98-8154-4F9A-A058-BB71FCEBE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74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D5B62-A1A2-4824-A058-A226D6ADE5CD}" type="datetimeFigureOut">
              <a:rPr lang="en-US" smtClean="0"/>
              <a:pPr/>
              <a:t>5/13/2016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4DB33-33E1-45EA-BC8B-598B28B33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r>
              <a:rPr lang="en-US" smtClean="0"/>
              <a:t>PHOTOELECTRIC </a:t>
            </a:r>
            <a:r>
              <a:rPr lang="en-US" dirty="0" err="1"/>
              <a:t>E</a:t>
            </a:r>
            <a:r>
              <a:rPr lang="en-US" smtClean="0"/>
              <a:t>FFECT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067908"/>
            <a:ext cx="2996913" cy="159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590691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657600"/>
            <a:ext cx="2743200" cy="275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Max_20Planc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0600" y="762000"/>
            <a:ext cx="1809274" cy="2528243"/>
          </a:xfrm>
          <a:prstGeom prst="rect">
            <a:avLst/>
          </a:prstGeom>
        </p:spPr>
      </p:pic>
      <p:pic>
        <p:nvPicPr>
          <p:cNvPr id="9" name="Picture 8" descr="einstein_patentcler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0" y="914400"/>
            <a:ext cx="2867988" cy="3581400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3467" y="5896404"/>
            <a:ext cx="8721964" cy="50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275px-Photoelectric_effe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371600"/>
            <a:ext cx="1981200" cy="1427163"/>
          </a:xfrm>
          <a:prstGeom prst="rect">
            <a:avLst/>
          </a:prstGeom>
          <a:noFill/>
        </p:spPr>
      </p:pic>
      <p:pic>
        <p:nvPicPr>
          <p:cNvPr id="2054" name="Picture 6" descr="photoelectric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20988"/>
            <a:ext cx="6705600" cy="4037012"/>
          </a:xfrm>
          <a:prstGeom prst="rect">
            <a:avLst/>
          </a:prstGeom>
          <a:noFill/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33400" y="457200"/>
            <a:ext cx="8305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Threshold frequency, </a:t>
            </a:r>
            <a:r>
              <a:rPr lang="en-US"/>
              <a:t>  f</a:t>
            </a:r>
            <a:r>
              <a:rPr lang="en-US" baseline="-25000"/>
              <a:t>o</a:t>
            </a:r>
            <a:r>
              <a:rPr lang="en-US"/>
              <a:t>,  is the minimum frequency of light  needed to get electrons to leave a plate (photoemmission). Every metal has a different thershold frequency. It appears as the x-intercept  in the last graph below.</a:t>
            </a: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5105400" y="1524000"/>
            <a:ext cx="152400" cy="3124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5181600" y="1447800"/>
            <a:ext cx="609600" cy="3276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7315200" y="3200400"/>
            <a:ext cx="1600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Work function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cs typeface="Arial" charset="0"/>
              </a:rPr>
              <a:t>E </a:t>
            </a:r>
            <a:r>
              <a:rPr lang="en-US" b="1" dirty="0" smtClean="0"/>
              <a:t>= </a:t>
            </a:r>
            <a:r>
              <a:rPr lang="en-US" b="1" dirty="0"/>
              <a:t>h </a:t>
            </a:r>
            <a:r>
              <a:rPr lang="en-US" b="1" dirty="0" err="1"/>
              <a:t>fo</a:t>
            </a:r>
            <a:endParaRPr lang="en-US" b="1" dirty="0"/>
          </a:p>
          <a:p>
            <a:pPr>
              <a:spcBef>
                <a:spcPct val="50000"/>
              </a:spcBef>
            </a:pPr>
            <a:r>
              <a:rPr lang="en-US" dirty="0"/>
              <a:t>the minimum </a:t>
            </a:r>
            <a:r>
              <a:rPr lang="en-US" dirty="0">
                <a:solidFill>
                  <a:schemeClr val="hlink"/>
                </a:solidFill>
              </a:rPr>
              <a:t>energy</a:t>
            </a:r>
            <a:r>
              <a:rPr lang="en-US" dirty="0"/>
              <a:t> of light  needed to get electrons to leave a plate (</a:t>
            </a:r>
            <a:r>
              <a:rPr lang="en-US" dirty="0" err="1"/>
              <a:t>photoemmission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 descr="work fun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6" y="228600"/>
            <a:ext cx="9144000" cy="4565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64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PHOTOELECTRIC EFFECT</vt:lpstr>
      <vt:lpstr>PowerPoint Presentation</vt:lpstr>
      <vt:lpstr>PowerPoint Presentation</vt:lpstr>
    </vt:vector>
  </TitlesOfParts>
  <Company>SOCSD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pHOTOeLECTRIC eFFECT</dc:title>
  <dc:creator>SOCSD User</dc:creator>
  <cp:lastModifiedBy>"%username%"</cp:lastModifiedBy>
  <cp:revision>6</cp:revision>
  <cp:lastPrinted>2014-05-06T12:33:40Z</cp:lastPrinted>
  <dcterms:created xsi:type="dcterms:W3CDTF">2012-05-04T12:16:04Z</dcterms:created>
  <dcterms:modified xsi:type="dcterms:W3CDTF">2016-05-13T15:23:35Z</dcterms:modified>
</cp:coreProperties>
</file>